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57"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CE2CC-884D-4E16-B40C-53C6C106D287}" type="datetimeFigureOut">
              <a:rPr lang="en-CA" smtClean="0"/>
              <a:t>2014-09-11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3404C-414D-4ACD-8EBE-9F6097CCFB9E}" type="slidenum">
              <a:rPr lang="en-CA" smtClean="0"/>
              <a:t>‹#›</a:t>
            </a:fld>
            <a:endParaRPr lang="en-CA"/>
          </a:p>
        </p:txBody>
      </p:sp>
    </p:spTree>
    <p:extLst>
      <p:ext uri="{BB962C8B-B14F-4D97-AF65-F5344CB8AC3E}">
        <p14:creationId xmlns:p14="http://schemas.microsoft.com/office/powerpoint/2010/main" val="3118648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6D3404C-414D-4ACD-8EBE-9F6097CCFB9E}" type="slidenum">
              <a:rPr lang="en-CA" smtClean="0"/>
              <a:t>4</a:t>
            </a:fld>
            <a:endParaRPr lang="en-CA"/>
          </a:p>
        </p:txBody>
      </p:sp>
    </p:spTree>
    <p:extLst>
      <p:ext uri="{BB962C8B-B14F-4D97-AF65-F5344CB8AC3E}">
        <p14:creationId xmlns:p14="http://schemas.microsoft.com/office/powerpoint/2010/main" val="1657272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E9D98AE-A56C-4196-ADAF-6AF1B5EAE692}" type="datetimeFigureOut">
              <a:rPr lang="en-CA" smtClean="0"/>
              <a:t>2014-09-11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347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E9D98AE-A56C-4196-ADAF-6AF1B5EAE692}" type="datetimeFigureOut">
              <a:rPr lang="en-CA" smtClean="0"/>
              <a:t>2014-09-11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40693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E9D98AE-A56C-4196-ADAF-6AF1B5EAE692}" type="datetimeFigureOut">
              <a:rPr lang="en-CA" smtClean="0"/>
              <a:t>2014-09-11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29080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E9D98AE-A56C-4196-ADAF-6AF1B5EAE692}" type="datetimeFigureOut">
              <a:rPr lang="en-CA" smtClean="0"/>
              <a:t>2014-09-11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168235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9D98AE-A56C-4196-ADAF-6AF1B5EAE692}" type="datetimeFigureOut">
              <a:rPr lang="en-CA" smtClean="0"/>
              <a:t>2014-09-11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136475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E9D98AE-A56C-4196-ADAF-6AF1B5EAE692}" type="datetimeFigureOut">
              <a:rPr lang="en-CA" smtClean="0"/>
              <a:t>2014-09-11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22354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E9D98AE-A56C-4196-ADAF-6AF1B5EAE692}" type="datetimeFigureOut">
              <a:rPr lang="en-CA" smtClean="0"/>
              <a:t>2014-09-11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393166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E9D98AE-A56C-4196-ADAF-6AF1B5EAE692}" type="datetimeFigureOut">
              <a:rPr lang="en-CA" smtClean="0"/>
              <a:t>2014-09-11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359789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D98AE-A56C-4196-ADAF-6AF1B5EAE692}" type="datetimeFigureOut">
              <a:rPr lang="en-CA" smtClean="0"/>
              <a:t>2014-09-11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295049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D98AE-A56C-4196-ADAF-6AF1B5EAE692}" type="datetimeFigureOut">
              <a:rPr lang="en-CA" smtClean="0"/>
              <a:t>2014-09-11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225620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D98AE-A56C-4196-ADAF-6AF1B5EAE692}" type="datetimeFigureOut">
              <a:rPr lang="en-CA" smtClean="0"/>
              <a:t>2014-09-11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23FCF04-47C4-4882-BB2D-7B134351EE7C}" type="slidenum">
              <a:rPr lang="en-CA" smtClean="0"/>
              <a:t>‹#›</a:t>
            </a:fld>
            <a:endParaRPr lang="en-CA"/>
          </a:p>
        </p:txBody>
      </p:sp>
    </p:spTree>
    <p:extLst>
      <p:ext uri="{BB962C8B-B14F-4D97-AF65-F5344CB8AC3E}">
        <p14:creationId xmlns:p14="http://schemas.microsoft.com/office/powerpoint/2010/main" val="231617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D98AE-A56C-4196-ADAF-6AF1B5EAE692}" type="datetimeFigureOut">
              <a:rPr lang="en-CA" smtClean="0"/>
              <a:t>2014-09-11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CF04-47C4-4882-BB2D-7B134351EE7C}" type="slidenum">
              <a:rPr lang="en-CA" smtClean="0"/>
              <a:t>‹#›</a:t>
            </a:fld>
            <a:endParaRPr lang="en-CA"/>
          </a:p>
        </p:txBody>
      </p:sp>
    </p:spTree>
    <p:extLst>
      <p:ext uri="{BB962C8B-B14F-4D97-AF65-F5344CB8AC3E}">
        <p14:creationId xmlns:p14="http://schemas.microsoft.com/office/powerpoint/2010/main" val="202818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98110"/>
          </a:xfrm>
        </p:spPr>
        <p:txBody>
          <a:bodyPr/>
          <a:lstStyle/>
          <a:p>
            <a:r>
              <a:rPr lang="en-CA" dirty="0" smtClean="0"/>
              <a:t>What are life skills?</a:t>
            </a:r>
            <a:endParaRPr lang="en-CA" dirty="0"/>
          </a:p>
        </p:txBody>
      </p:sp>
      <p:sp>
        <p:nvSpPr>
          <p:cNvPr id="3" name="Subtitle 2"/>
          <p:cNvSpPr>
            <a:spLocks noGrp="1"/>
          </p:cNvSpPr>
          <p:nvPr>
            <p:ph type="subTitle" idx="1"/>
          </p:nvPr>
        </p:nvSpPr>
        <p:spPr>
          <a:xfrm>
            <a:off x="1524000" y="3602038"/>
            <a:ext cx="9144000" cy="3255962"/>
          </a:xfrm>
        </p:spPr>
        <p:txBody>
          <a:bodyPr>
            <a:normAutofit/>
          </a:bodyPr>
          <a:lstStyle/>
          <a:p>
            <a:pPr marL="342900" indent="-342900" algn="just">
              <a:buFont typeface="Arial" panose="020B0604020202020204" pitchFamily="34" charset="0"/>
              <a:buChar char="•"/>
            </a:pPr>
            <a:r>
              <a:rPr lang="en-CA" dirty="0" smtClean="0"/>
              <a:t>These are abilities for adaptive and positive behaviour that enable individuals to effectively deal effectively with the demands and challenges of every day life</a:t>
            </a:r>
          </a:p>
          <a:p>
            <a:pPr marL="342900" indent="-342900" algn="just">
              <a:buFont typeface="Arial" panose="020B0604020202020204" pitchFamily="34" charset="0"/>
              <a:buChar char="•"/>
            </a:pPr>
            <a:r>
              <a:rPr lang="en-CA" dirty="0" smtClean="0"/>
              <a:t>Qualities needed by an individual in order to operate effectively in the society in an active and effective way</a:t>
            </a:r>
          </a:p>
          <a:p>
            <a:pPr marL="342900" indent="-342900" algn="just">
              <a:buFont typeface="Arial" panose="020B0604020202020204" pitchFamily="34" charset="0"/>
              <a:buChar char="•"/>
            </a:pPr>
            <a:r>
              <a:rPr lang="en-CA" dirty="0" smtClean="0"/>
              <a:t>Personal and social skills required for people to function confidently and competently with themselves ,with other people and with the wider society</a:t>
            </a:r>
          </a:p>
          <a:p>
            <a:pPr algn="just"/>
            <a:endParaRPr lang="en-CA" dirty="0"/>
          </a:p>
        </p:txBody>
      </p:sp>
    </p:spTree>
    <p:extLst>
      <p:ext uri="{BB962C8B-B14F-4D97-AF65-F5344CB8AC3E}">
        <p14:creationId xmlns:p14="http://schemas.microsoft.com/office/powerpoint/2010/main" val="78958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a:bodyPr>
          <a:lstStyle/>
          <a:p>
            <a:r>
              <a:rPr lang="en-CA" sz="2800" b="1" dirty="0" smtClean="0"/>
              <a:t>skills of making effective decisions</a:t>
            </a:r>
            <a:endParaRPr lang="en-CA" sz="2800" b="1" dirty="0"/>
          </a:p>
        </p:txBody>
      </p:sp>
      <p:sp>
        <p:nvSpPr>
          <p:cNvPr id="3" name="Content Placeholder 2"/>
          <p:cNvSpPr>
            <a:spLocks noGrp="1"/>
          </p:cNvSpPr>
          <p:nvPr>
            <p:ph sz="half" idx="1"/>
          </p:nvPr>
        </p:nvSpPr>
        <p:spPr/>
        <p:txBody>
          <a:bodyPr>
            <a:normAutofit/>
          </a:bodyPr>
          <a:lstStyle/>
          <a:p>
            <a:pPr algn="just"/>
            <a:r>
              <a:rPr lang="en-CA" sz="2000" dirty="0" smtClean="0"/>
              <a:t>Creative thinking . Being able to come up with new ways and ideas of doing things or dealing with different situations.</a:t>
            </a:r>
          </a:p>
          <a:p>
            <a:pPr algn="just"/>
            <a:r>
              <a:rPr lang="en-CA" sz="2000" dirty="0" smtClean="0"/>
              <a:t>Critical thinking. Ability to think through situations so as to take appropriate decisions concerning people or one’s environment.</a:t>
            </a:r>
          </a:p>
          <a:p>
            <a:pPr algn="just"/>
            <a:r>
              <a:rPr lang="en-CA" sz="2000" dirty="0" smtClean="0"/>
              <a:t>Decision making. Being able to look at options and choosing healthy and positive alternatives.</a:t>
            </a:r>
          </a:p>
          <a:p>
            <a:pPr algn="just"/>
            <a:r>
              <a:rPr lang="en-CA" sz="2000" dirty="0" smtClean="0"/>
              <a:t>Problem solving. Solving problems in a way that provides acceptable healthy and positive out comes for all involved.</a:t>
            </a:r>
            <a:endParaRPr lang="en-CA" sz="2000" dirty="0"/>
          </a:p>
        </p:txBody>
      </p:sp>
      <p:sp>
        <p:nvSpPr>
          <p:cNvPr id="4" name="Content Placeholder 3"/>
          <p:cNvSpPr>
            <a:spLocks noGrp="1"/>
          </p:cNvSpPr>
          <p:nvPr>
            <p:ph sz="half" idx="2"/>
          </p:nvPr>
        </p:nvSpPr>
        <p:spPr>
          <a:xfrm>
            <a:off x="6172200" y="1825625"/>
            <a:ext cx="5181600" cy="4351338"/>
          </a:xfrm>
        </p:spPr>
        <p:txBody>
          <a:bodyPr>
            <a:normAutofit/>
          </a:bodyPr>
          <a:lstStyle/>
          <a:p>
            <a:pPr marL="0" indent="0">
              <a:buNone/>
            </a:pPr>
            <a:r>
              <a:rPr lang="en-CA" sz="2000" b="1" dirty="0" smtClean="0"/>
              <a:t>Aims of teaching life skills.</a:t>
            </a:r>
          </a:p>
          <a:p>
            <a:r>
              <a:rPr lang="en-CA" sz="2000" dirty="0" smtClean="0"/>
              <a:t>Enabling </a:t>
            </a:r>
            <a:r>
              <a:rPr lang="en-CA" sz="2000" dirty="0" smtClean="0"/>
              <a:t>people </a:t>
            </a:r>
            <a:r>
              <a:rPr lang="en-CA" sz="2000" dirty="0" smtClean="0"/>
              <a:t>to make informed decisions about their lives and behaviour.</a:t>
            </a:r>
          </a:p>
          <a:p>
            <a:r>
              <a:rPr lang="en-CA" sz="2000" dirty="0" smtClean="0"/>
              <a:t>Enabling </a:t>
            </a:r>
            <a:r>
              <a:rPr lang="en-CA" sz="2000" dirty="0" smtClean="0"/>
              <a:t>people</a:t>
            </a:r>
            <a:r>
              <a:rPr lang="en-CA" sz="2000" dirty="0" smtClean="0"/>
              <a:t> </a:t>
            </a:r>
            <a:r>
              <a:rPr lang="en-CA" sz="2000" dirty="0" smtClean="0"/>
              <a:t>recognize and avoid risky health situations and behaviours.</a:t>
            </a:r>
          </a:p>
          <a:p>
            <a:r>
              <a:rPr lang="en-CA" sz="2000" smtClean="0"/>
              <a:t>Enabling </a:t>
            </a:r>
            <a:r>
              <a:rPr lang="en-CA" sz="2000" smtClean="0"/>
              <a:t>people </a:t>
            </a:r>
            <a:r>
              <a:rPr lang="en-CA" sz="2000" smtClean="0"/>
              <a:t>to </a:t>
            </a:r>
            <a:r>
              <a:rPr lang="en-CA" sz="2000" dirty="0" smtClean="0"/>
              <a:t>make health changes in their lives.</a:t>
            </a:r>
          </a:p>
          <a:p>
            <a:endParaRPr lang="en-CA" sz="2000" dirty="0" smtClean="0"/>
          </a:p>
        </p:txBody>
      </p:sp>
    </p:spTree>
    <p:extLst>
      <p:ext uri="{BB962C8B-B14F-4D97-AF65-F5344CB8AC3E}">
        <p14:creationId xmlns:p14="http://schemas.microsoft.com/office/powerpoint/2010/main" val="3430838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667" y="365125"/>
            <a:ext cx="10515600" cy="1325563"/>
          </a:xfrm>
        </p:spPr>
        <p:txBody>
          <a:bodyPr>
            <a:normAutofit/>
          </a:bodyPr>
          <a:lstStyle/>
          <a:p>
            <a:r>
              <a:rPr lang="en-CA" sz="2800" smtClean="0"/>
              <a:t>Categories of life skills</a:t>
            </a:r>
            <a:endParaRPr lang="en-CA" sz="2800" dirty="0"/>
          </a:p>
        </p:txBody>
      </p:sp>
      <p:sp>
        <p:nvSpPr>
          <p:cNvPr id="3" name="Text Placeholder 2"/>
          <p:cNvSpPr>
            <a:spLocks noGrp="1"/>
          </p:cNvSpPr>
          <p:nvPr>
            <p:ph type="body" idx="1"/>
          </p:nvPr>
        </p:nvSpPr>
        <p:spPr/>
        <p:txBody>
          <a:bodyPr/>
          <a:lstStyle/>
          <a:p>
            <a:r>
              <a:rPr lang="en-CA" smtClean="0"/>
              <a:t>Skill of knowing and living with oneself</a:t>
            </a:r>
            <a:endParaRPr lang="en-CA" dirty="0"/>
          </a:p>
        </p:txBody>
      </p:sp>
      <p:sp>
        <p:nvSpPr>
          <p:cNvPr id="4" name="Content Placeholder 3"/>
          <p:cNvSpPr>
            <a:spLocks noGrp="1"/>
          </p:cNvSpPr>
          <p:nvPr>
            <p:ph sz="half" idx="2"/>
          </p:nvPr>
        </p:nvSpPr>
        <p:spPr>
          <a:xfrm>
            <a:off x="1014212" y="2414921"/>
            <a:ext cx="4401913" cy="4443079"/>
          </a:xfrm>
        </p:spPr>
        <p:txBody>
          <a:bodyPr>
            <a:normAutofit/>
          </a:bodyPr>
          <a:lstStyle/>
          <a:p>
            <a:pPr marL="457200" indent="-457200" algn="just">
              <a:buAutoNum type="arabicPeriod"/>
            </a:pPr>
            <a:r>
              <a:rPr lang="en-CA" sz="2000" b="1" dirty="0" smtClean="0"/>
              <a:t>Self awareness</a:t>
            </a:r>
            <a:r>
              <a:rPr lang="en-CA" sz="2000" dirty="0" smtClean="0"/>
              <a:t>. Knowing ones strength, weaknesses, emotional potential and position in life and being able to accept who you are. We need to have a clear sense of our own identity.</a:t>
            </a:r>
          </a:p>
          <a:p>
            <a:pPr marL="457200" indent="-457200" algn="just">
              <a:buAutoNum type="arabicPeriod"/>
            </a:pPr>
            <a:r>
              <a:rPr lang="en-CA" sz="2000" b="1" dirty="0" smtClean="0"/>
              <a:t>Self esteem</a:t>
            </a:r>
            <a:r>
              <a:rPr lang="en-CA" sz="2000" dirty="0" smtClean="0"/>
              <a:t>: accepting oneself and being proud of what one is and feeling self confident. It refers to awareness of the good in oneself, it refers to how individuals feel about such personal aspects as appearance, abilities and behaviour. </a:t>
            </a:r>
            <a:endParaRPr lang="en-CA" dirty="0"/>
          </a:p>
        </p:txBody>
      </p:sp>
      <p:sp>
        <p:nvSpPr>
          <p:cNvPr id="5" name="Text Placeholder 4"/>
          <p:cNvSpPr>
            <a:spLocks noGrp="1"/>
          </p:cNvSpPr>
          <p:nvPr>
            <p:ph type="body" sz="quarter" idx="3"/>
          </p:nvPr>
        </p:nvSpPr>
        <p:spPr/>
        <p:txBody>
          <a:bodyPr/>
          <a:lstStyle/>
          <a:p>
            <a:endParaRPr lang="en-CA" dirty="0"/>
          </a:p>
        </p:txBody>
      </p:sp>
      <p:sp>
        <p:nvSpPr>
          <p:cNvPr id="6" name="Content Placeholder 5"/>
          <p:cNvSpPr>
            <a:spLocks noGrp="1"/>
          </p:cNvSpPr>
          <p:nvPr>
            <p:ph sz="quarter" idx="4"/>
          </p:nvPr>
        </p:nvSpPr>
        <p:spPr>
          <a:xfrm>
            <a:off x="6123346" y="2505075"/>
            <a:ext cx="5257800" cy="4443078"/>
          </a:xfrm>
        </p:spPr>
        <p:txBody>
          <a:bodyPr>
            <a:normAutofit fontScale="92500" lnSpcReduction="10000"/>
          </a:bodyPr>
          <a:lstStyle/>
          <a:p>
            <a:pPr marL="0" indent="0" algn="just">
              <a:buNone/>
            </a:pPr>
            <a:r>
              <a:rPr lang="en-CA" sz="2000" b="1" dirty="0" smtClean="0"/>
              <a:t>3</a:t>
            </a:r>
            <a:r>
              <a:rPr lang="en-CA" b="1" dirty="0" smtClean="0"/>
              <a:t>.</a:t>
            </a:r>
            <a:r>
              <a:rPr lang="en-CA" sz="2000" b="1" dirty="0" smtClean="0"/>
              <a:t>Cooping with emotions</a:t>
            </a:r>
            <a:r>
              <a:rPr lang="en-CA" sz="2000" dirty="0" smtClean="0"/>
              <a:t>. The ability to manage emotions positively in response to an internal or external stimuli. Emotions include fear, love, shyness, anger, desire to be accepted.</a:t>
            </a:r>
          </a:p>
          <a:p>
            <a:pPr marL="0" indent="0" algn="just">
              <a:buNone/>
            </a:pPr>
            <a:r>
              <a:rPr lang="en-CA" sz="2000" dirty="0" smtClean="0"/>
              <a:t>4. </a:t>
            </a:r>
            <a:r>
              <a:rPr lang="en-CA" sz="2000" b="1" dirty="0" smtClean="0"/>
              <a:t>Cooping with stress. </a:t>
            </a:r>
            <a:r>
              <a:rPr lang="en-CA" sz="2000" dirty="0" smtClean="0"/>
              <a:t>Ability to deal with problems such as lack of family, broken relationships. Stress is a condition of increased body activity beyond which one cannot handle.</a:t>
            </a:r>
          </a:p>
          <a:p>
            <a:pPr marL="0" indent="0" algn="just">
              <a:buNone/>
            </a:pPr>
            <a:r>
              <a:rPr lang="en-CA" sz="2000" dirty="0" smtClean="0"/>
              <a:t>It involves recognising the sources of stress, how it affects us and how to control the levels of stress.</a:t>
            </a:r>
          </a:p>
          <a:p>
            <a:pPr marL="0" indent="0" algn="just">
              <a:buNone/>
            </a:pPr>
            <a:r>
              <a:rPr lang="en-CA" sz="2000" b="1" dirty="0" smtClean="0"/>
              <a:t>5.Assertiveness.</a:t>
            </a:r>
            <a:r>
              <a:rPr lang="en-CA" sz="2000" dirty="0" smtClean="0"/>
              <a:t> Knowing what one wants and feels and how to communicate it effectively without being aggressive.</a:t>
            </a:r>
          </a:p>
          <a:p>
            <a:pPr marL="0" indent="0" algn="just">
              <a:buNone/>
            </a:pPr>
            <a:r>
              <a:rPr lang="en-CA" sz="2000" dirty="0" smtClean="0"/>
              <a:t>6.Interpersonal relationships. These skills help us to relate in a positive way with the people we interact with</a:t>
            </a:r>
            <a:endParaRPr lang="en-CA" sz="2000" dirty="0"/>
          </a:p>
        </p:txBody>
      </p:sp>
    </p:spTree>
    <p:extLst>
      <p:ext uri="{BB962C8B-B14F-4D97-AF65-F5344CB8AC3E}">
        <p14:creationId xmlns:p14="http://schemas.microsoft.com/office/powerpoint/2010/main" val="691362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b="1" dirty="0" smtClean="0"/>
              <a:t>Skill of knowing and living with others </a:t>
            </a:r>
            <a:endParaRPr lang="en-CA" sz="2800" b="1" dirty="0"/>
          </a:p>
        </p:txBody>
      </p:sp>
      <p:sp>
        <p:nvSpPr>
          <p:cNvPr id="3" name="Content Placeholder 2"/>
          <p:cNvSpPr>
            <a:spLocks noGrp="1"/>
          </p:cNvSpPr>
          <p:nvPr>
            <p:ph sz="half" idx="1"/>
          </p:nvPr>
        </p:nvSpPr>
        <p:spPr/>
        <p:txBody>
          <a:bodyPr>
            <a:normAutofit/>
          </a:bodyPr>
          <a:lstStyle/>
          <a:p>
            <a:pPr marL="457200" indent="-457200" algn="just">
              <a:buAutoNum type="arabicPeriod"/>
            </a:pPr>
            <a:r>
              <a:rPr lang="en-CA" sz="2000" dirty="0" smtClean="0"/>
              <a:t>Friendship formation. Being able to relate with people who will mutually be beneficial in a positive way.</a:t>
            </a:r>
          </a:p>
          <a:p>
            <a:pPr marL="457200" indent="-457200" algn="just">
              <a:buAutoNum type="arabicPeriod"/>
            </a:pPr>
            <a:r>
              <a:rPr lang="en-CA" sz="2000" dirty="0" smtClean="0"/>
              <a:t>Empathy . Putting oneself in some other person’s position, walk a mile in them and then leave them to proceed.to have successful relationships, we need to care about other peoples needs, desires and feelings. Empathy is the ability to imagine how life is for another person</a:t>
            </a:r>
          </a:p>
          <a:p>
            <a:pPr marL="457200" indent="-457200" algn="just">
              <a:buAutoNum type="arabicPeriod"/>
            </a:pPr>
            <a:r>
              <a:rPr lang="en-CA" sz="2000" dirty="0" smtClean="0"/>
              <a:t>non-violent conflict resolution. Consider options which yield best possible results without using violence.</a:t>
            </a:r>
            <a:endParaRPr lang="en-CA" sz="2000" dirty="0"/>
          </a:p>
        </p:txBody>
      </p:sp>
      <p:sp>
        <p:nvSpPr>
          <p:cNvPr id="4" name="Content Placeholder 3"/>
          <p:cNvSpPr>
            <a:spLocks noGrp="1"/>
          </p:cNvSpPr>
          <p:nvPr>
            <p:ph sz="half" idx="2"/>
          </p:nvPr>
        </p:nvSpPr>
        <p:spPr>
          <a:xfrm>
            <a:off x="6096000" y="1825625"/>
            <a:ext cx="5181600" cy="4351338"/>
          </a:xfrm>
        </p:spPr>
        <p:txBody>
          <a:bodyPr>
            <a:normAutofit/>
          </a:bodyPr>
          <a:lstStyle/>
          <a:p>
            <a:pPr marL="0" indent="0" algn="just">
              <a:buNone/>
            </a:pPr>
            <a:r>
              <a:rPr lang="en-CA" sz="2000" dirty="0" smtClean="0"/>
              <a:t>4. Peer resistance. Resisting negative peer pressure without necessarily loosing your friend.</a:t>
            </a:r>
          </a:p>
          <a:p>
            <a:pPr marL="0" indent="0" algn="just">
              <a:buNone/>
            </a:pPr>
            <a:r>
              <a:rPr lang="en-CA" sz="2000" dirty="0" smtClean="0"/>
              <a:t>5.Negotiation. Ability to bargain , get others  on your side without them feeling that  you have infringed on their rights.</a:t>
            </a:r>
          </a:p>
          <a:p>
            <a:pPr marL="0" indent="0" algn="just">
              <a:buNone/>
            </a:pPr>
            <a:r>
              <a:rPr lang="en-CA" sz="2000" b="1" dirty="0" smtClean="0"/>
              <a:t>6.Effective communication</a:t>
            </a:r>
            <a:r>
              <a:rPr lang="en-CA" sz="2000" dirty="0" smtClean="0"/>
              <a:t>. Being able to transmit the message you would like to convey in the way that the receiver understands it.</a:t>
            </a:r>
            <a:endParaRPr lang="en-CA" sz="2000" dirty="0"/>
          </a:p>
        </p:txBody>
      </p:sp>
    </p:spTree>
    <p:extLst>
      <p:ext uri="{BB962C8B-B14F-4D97-AF65-F5344CB8AC3E}">
        <p14:creationId xmlns:p14="http://schemas.microsoft.com/office/powerpoint/2010/main" val="3623828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JOHARIS WINDOW</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2636890"/>
              </p:ext>
            </p:extLst>
          </p:nvPr>
        </p:nvGraphicFramePr>
        <p:xfrm>
          <a:off x="838200" y="1825625"/>
          <a:ext cx="10515600" cy="2103120"/>
        </p:xfrm>
        <a:graphic>
          <a:graphicData uri="http://schemas.openxmlformats.org/drawingml/2006/table">
            <a:tbl>
              <a:tblPr firstRow="1" bandRow="1">
                <a:tableStyleId>{5C22544A-7EE6-4342-B048-85BDC9FD1C3A}</a:tableStyleId>
              </a:tblPr>
              <a:tblGrid>
                <a:gridCol w="5639873"/>
                <a:gridCol w="4875727"/>
              </a:tblGrid>
              <a:tr h="370840">
                <a:tc>
                  <a:txBody>
                    <a:bodyPr/>
                    <a:lstStyle/>
                    <a:p>
                      <a:r>
                        <a:rPr lang="en-CA" b="1" dirty="0" smtClean="0">
                          <a:solidFill>
                            <a:schemeClr val="tx1"/>
                          </a:solidFill>
                        </a:rPr>
                        <a:t>KNOWN</a:t>
                      </a:r>
                      <a:r>
                        <a:rPr lang="en-CA" b="1" baseline="0" dirty="0" smtClean="0">
                          <a:solidFill>
                            <a:schemeClr val="tx1"/>
                          </a:solidFill>
                        </a:rPr>
                        <a:t> SELF</a:t>
                      </a:r>
                    </a:p>
                    <a:p>
                      <a:endParaRPr lang="en-CA" dirty="0" smtClean="0">
                        <a:solidFill>
                          <a:schemeClr val="tx1"/>
                        </a:solidFill>
                      </a:endParaRPr>
                    </a:p>
                    <a:p>
                      <a:r>
                        <a:rPr lang="en-CA" dirty="0" smtClean="0">
                          <a:solidFill>
                            <a:schemeClr val="tx1"/>
                          </a:solidFill>
                        </a:rPr>
                        <a:t>Things</a:t>
                      </a:r>
                      <a:r>
                        <a:rPr lang="en-CA" baseline="0" dirty="0" smtClean="0">
                          <a:solidFill>
                            <a:schemeClr val="tx1"/>
                          </a:solidFill>
                        </a:rPr>
                        <a:t> we know about ourselves and others know about us</a:t>
                      </a:r>
                      <a:endParaRPr lang="en-CA" dirty="0" smtClean="0">
                        <a:solidFill>
                          <a:schemeClr val="tx1"/>
                        </a:solidFill>
                      </a:endParaRPr>
                    </a:p>
                  </a:txBody>
                  <a:tcPr>
                    <a:solidFill>
                      <a:schemeClr val="accent2"/>
                    </a:solidFill>
                  </a:tcPr>
                </a:tc>
                <a:tc>
                  <a:txBody>
                    <a:bodyPr/>
                    <a:lstStyle/>
                    <a:p>
                      <a:r>
                        <a:rPr lang="en-CA" dirty="0" smtClean="0">
                          <a:solidFill>
                            <a:schemeClr val="tx1"/>
                          </a:solidFill>
                        </a:rPr>
                        <a:t>HIDDEN</a:t>
                      </a:r>
                      <a:r>
                        <a:rPr lang="en-CA" baseline="0" dirty="0" smtClean="0">
                          <a:solidFill>
                            <a:schemeClr val="tx1"/>
                          </a:solidFill>
                        </a:rPr>
                        <a:t> SELF</a:t>
                      </a:r>
                    </a:p>
                    <a:p>
                      <a:endParaRPr lang="en-CA" baseline="0" dirty="0" smtClean="0">
                        <a:solidFill>
                          <a:schemeClr val="tx1"/>
                        </a:solidFill>
                      </a:endParaRPr>
                    </a:p>
                    <a:p>
                      <a:r>
                        <a:rPr lang="en-CA" baseline="0" dirty="0" smtClean="0">
                          <a:solidFill>
                            <a:schemeClr val="tx1"/>
                          </a:solidFill>
                        </a:rPr>
                        <a:t>Things we know about ourselves and others don’t know</a:t>
                      </a:r>
                      <a:endParaRPr lang="en-CA" dirty="0">
                        <a:solidFill>
                          <a:schemeClr val="tx1"/>
                        </a:solidFill>
                      </a:endParaRPr>
                    </a:p>
                  </a:txBody>
                  <a:tcPr/>
                </a:tc>
              </a:tr>
              <a:tr h="370840">
                <a:tc>
                  <a:txBody>
                    <a:bodyPr/>
                    <a:lstStyle/>
                    <a:p>
                      <a:r>
                        <a:rPr lang="en-CA" b="1" dirty="0" smtClean="0">
                          <a:solidFill>
                            <a:schemeClr val="tx1"/>
                          </a:solidFill>
                        </a:rPr>
                        <a:t>BLIND</a:t>
                      </a:r>
                      <a:r>
                        <a:rPr lang="en-CA" b="1" baseline="0" dirty="0" smtClean="0">
                          <a:solidFill>
                            <a:schemeClr val="tx1"/>
                          </a:solidFill>
                        </a:rPr>
                        <a:t> SELF</a:t>
                      </a:r>
                    </a:p>
                    <a:p>
                      <a:endParaRPr lang="en-CA" baseline="0" dirty="0" smtClean="0">
                        <a:solidFill>
                          <a:schemeClr val="tx1"/>
                        </a:solidFill>
                      </a:endParaRPr>
                    </a:p>
                    <a:p>
                      <a:r>
                        <a:rPr lang="en-CA" baseline="0" dirty="0" smtClean="0">
                          <a:solidFill>
                            <a:schemeClr val="tx1"/>
                          </a:solidFill>
                        </a:rPr>
                        <a:t>Things others know about us but we don’t know</a:t>
                      </a:r>
                      <a:endParaRPr lang="en-CA" dirty="0">
                        <a:solidFill>
                          <a:schemeClr val="tx1"/>
                        </a:solidFill>
                      </a:endParaRPr>
                    </a:p>
                  </a:txBody>
                  <a:tcPr/>
                </a:tc>
                <a:tc>
                  <a:txBody>
                    <a:bodyPr/>
                    <a:lstStyle/>
                    <a:p>
                      <a:r>
                        <a:rPr lang="en-CA" b="1" dirty="0" smtClean="0"/>
                        <a:t>UNKNOWNSELF</a:t>
                      </a:r>
                    </a:p>
                    <a:p>
                      <a:r>
                        <a:rPr lang="en-CA" dirty="0" smtClean="0"/>
                        <a:t>Things</a:t>
                      </a:r>
                      <a:r>
                        <a:rPr lang="en-CA" baseline="0" dirty="0" smtClean="0"/>
                        <a:t> neither we nor others know about us</a:t>
                      </a:r>
                      <a:endParaRPr lang="en-CA" dirty="0"/>
                    </a:p>
                  </a:txBody>
                  <a:tcPr/>
                </a:tc>
              </a:tr>
            </a:tbl>
          </a:graphicData>
        </a:graphic>
      </p:graphicFrame>
    </p:spTree>
    <p:extLst>
      <p:ext uri="{BB962C8B-B14F-4D97-AF65-F5344CB8AC3E}">
        <p14:creationId xmlns:p14="http://schemas.microsoft.com/office/powerpoint/2010/main" val="956234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607</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What are life skills?</vt:lpstr>
      <vt:lpstr>skills of making effective decisions</vt:lpstr>
      <vt:lpstr>Categories of life skills</vt:lpstr>
      <vt:lpstr>Skill of knowing and living with others </vt:lpstr>
      <vt:lpstr>JOHARIS WINDOW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ASUS-User</dc:creator>
  <cp:lastModifiedBy>ASUS-User</cp:lastModifiedBy>
  <cp:revision>48</cp:revision>
  <dcterms:created xsi:type="dcterms:W3CDTF">2014-07-02T17:25:02Z</dcterms:created>
  <dcterms:modified xsi:type="dcterms:W3CDTF">2014-09-11T06:56:20Z</dcterms:modified>
</cp:coreProperties>
</file>